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6"/>
  </p:notesMasterIdLst>
  <p:handoutMasterIdLst>
    <p:handoutMasterId r:id="rId17"/>
  </p:handoutMasterIdLst>
  <p:sldIdLst>
    <p:sldId id="446" r:id="rId5"/>
    <p:sldId id="447" r:id="rId6"/>
    <p:sldId id="449" r:id="rId7"/>
    <p:sldId id="427" r:id="rId8"/>
    <p:sldId id="441" r:id="rId9"/>
    <p:sldId id="434" r:id="rId10"/>
    <p:sldId id="443" r:id="rId11"/>
    <p:sldId id="433" r:id="rId12"/>
    <p:sldId id="452" r:id="rId13"/>
    <p:sldId id="426" r:id="rId14"/>
    <p:sldId id="4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5/28/22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5/28/22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5/28/22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err="1"/>
              <a:t>Chemx</a:t>
            </a:r>
            <a:r>
              <a:rPr lang="en-US" baseline="30000" dirty="0"/>
              <a:t>®</a:t>
            </a:r>
            <a:br>
              <a:rPr lang="en-US" dirty="0"/>
            </a:br>
            <a:r>
              <a:rPr lang="en-US" dirty="0"/>
              <a:t>Automatic Bug Created</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a:stretch/>
        </p:blipFill>
        <p:spPr>
          <a:xfrm>
            <a:off x="6997700" y="914400"/>
            <a:ext cx="4334256" cy="5093208"/>
          </a:xfrm>
        </p:spPr>
      </p:pic>
    </p:spTree>
    <p:extLst>
      <p:ext uri="{BB962C8B-B14F-4D97-AF65-F5344CB8AC3E}">
        <p14:creationId xmlns:p14="http://schemas.microsoft.com/office/powerpoint/2010/main" val="294338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348</Words>
  <Application>Microsoft Macintosh PowerPoint</Application>
  <PresentationFormat>Widescreen</PresentationFormat>
  <Paragraphs>27</Paragraphs>
  <Slides>11</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vt:i4>
      </vt:variant>
    </vt:vector>
  </HeadingPairs>
  <TitlesOfParts>
    <vt:vector size="19" baseType="lpstr">
      <vt:lpstr>Arial</vt:lpstr>
      <vt:lpstr>Calibri</vt:lpstr>
      <vt:lpstr>Segoe UI</vt:lpstr>
      <vt:lpstr>Segoe UI Light</vt:lpstr>
      <vt:lpstr>Balancing Act</vt:lpstr>
      <vt:lpstr>Wellspring</vt:lpstr>
      <vt:lpstr>Star of the show</vt:lpstr>
      <vt:lpstr>Amusements</vt:lpstr>
      <vt:lpstr>Chemx® Automatic Bug Created</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COLORS IN ANY 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2022-05-28T21:23:49Z</dcterms:modified>
</cp:coreProperties>
</file>